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4956" autoAdjust="0"/>
  </p:normalViewPr>
  <p:slideViewPr>
    <p:cSldViewPr snapToGrid="0">
      <p:cViewPr varScale="1">
        <p:scale>
          <a:sx n="57" d="100"/>
          <a:sy n="57" d="100"/>
        </p:scale>
        <p:origin x="121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99A7A-776A-4A23-810F-2730DA5826EC}" type="datetimeFigureOut">
              <a:rPr lang="en-US" smtClean="0"/>
              <a:t>4/3/2019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CBB35-3553-4353-92DC-B547E4AD4F80}" type="slidenum">
              <a:rPr lang="en-US" smtClean="0"/>
              <a:t>‹#›</a:t>
            </a:fld>
            <a:endParaRPr lang="en-US"/>
          </a:p>
        </p:txBody>
      </p:sp>
    </p:spTree>
    <p:extLst>
      <p:ext uri="{BB962C8B-B14F-4D97-AF65-F5344CB8AC3E}">
        <p14:creationId xmlns:p14="http://schemas.microsoft.com/office/powerpoint/2010/main" val="3483101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Veterans in the united states represent all qualified individuals who have had long service or experience in a particular field mostly the military. Veterans are at higher risks to diseases related to their field of service. The US Department of Veterans Affairs has been much helpful to veterans in access to healthcare. However, there is still a need for additional healthcare services to help save the lives of several veterans.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2</a:t>
            </a:fld>
            <a:endParaRPr lang="en-US"/>
          </a:p>
        </p:txBody>
      </p:sp>
    </p:spTree>
    <p:extLst>
      <p:ext uri="{BB962C8B-B14F-4D97-AF65-F5344CB8AC3E}">
        <p14:creationId xmlns:p14="http://schemas.microsoft.com/office/powerpoint/2010/main" val="861813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Veterans also through the US Department of Veterans Affairs can receive other non-healthcare benefits that are also of great importance. Those who are harmed during their period of service usually receive disability compensation. Additionally, veterans can access vocational rehabilitation, educational; assistance, home loans, life insurance covers, and also burial and memorial benefits to them and their family members (Hynes,  et al., 2007)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3</a:t>
            </a:fld>
            <a:endParaRPr lang="en-US"/>
          </a:p>
        </p:txBody>
      </p:sp>
    </p:spTree>
    <p:extLst>
      <p:ext uri="{BB962C8B-B14F-4D97-AF65-F5344CB8AC3E}">
        <p14:creationId xmlns:p14="http://schemas.microsoft.com/office/powerpoint/2010/main" val="3225228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Various resources are currently available to serve veterans. First through the military OneSource, confidential information, support, and outselling services are available for free to all military personnel and their families.  Next, confidential hotlines are also available for all veterans with emotional distress, crisis or for family members who are much concerned with their loved ones. The Department of VA offers confidential readjustment counselling services to the veterans and their families either via phone or in person (</a:t>
            </a:r>
            <a:r>
              <a:rPr lang="en-US" dirty="0" err="1" smtClean="0"/>
              <a:t>Schooley</a:t>
            </a:r>
            <a:r>
              <a:rPr lang="en-US" dirty="0" smtClean="0"/>
              <a:t>, Horan, Lee &amp; West, 2010).</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4</a:t>
            </a:fld>
            <a:endParaRPr lang="en-US"/>
          </a:p>
        </p:txBody>
      </p:sp>
    </p:spTree>
    <p:extLst>
      <p:ext uri="{BB962C8B-B14F-4D97-AF65-F5344CB8AC3E}">
        <p14:creationId xmlns:p14="http://schemas.microsoft.com/office/powerpoint/2010/main" val="326322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Though the VA, veterans have </a:t>
            </a:r>
            <a:r>
              <a:rPr lang="en-US" dirty="0" err="1" smtClean="0"/>
              <a:t>HealthVet</a:t>
            </a:r>
            <a:r>
              <a:rPr lang="en-US" dirty="0" smtClean="0"/>
              <a:t> that provides services for tracking personal health information and benefits. Additionally, VA has the facilities locator that offers the veterans services for locating nearby VA service </a:t>
            </a:r>
            <a:r>
              <a:rPr lang="en-US" dirty="0" err="1" smtClean="0"/>
              <a:t>centres</a:t>
            </a:r>
            <a:r>
              <a:rPr lang="en-US" dirty="0" smtClean="0"/>
              <a:t> and offices. Additionally, modern technology is utilized to enable veterans to locate addiction treatment since most of them suffer from the same due to their job fields. Coaching into care resources are available availing servi9ces for families and friends of veterans who seek for the services to help motivate veterans to receive care (Washington, et al., 2011).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5</a:t>
            </a:fld>
            <a:endParaRPr lang="en-US"/>
          </a:p>
        </p:txBody>
      </p:sp>
    </p:spTree>
    <p:extLst>
      <p:ext uri="{BB962C8B-B14F-4D97-AF65-F5344CB8AC3E}">
        <p14:creationId xmlns:p14="http://schemas.microsoft.com/office/powerpoint/2010/main" val="1080514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locator to help veterans access mental and substance abuse treatment is also available.  Additionally, medical treatment for all invisible wounds of war provided at no cost with free travel for warriors and family members to also participate in academic medical centers. Lastly, Cohen Veteran Network is also available that precisely provides mental health care for veterans and families (</a:t>
            </a:r>
            <a:r>
              <a:rPr lang="en-US" dirty="0" err="1" smtClean="0"/>
              <a:t>Schooley</a:t>
            </a:r>
            <a:r>
              <a:rPr lang="en-US" dirty="0" smtClean="0"/>
              <a:t>, Horan, Lee &amp; West, 2010).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6</a:t>
            </a:fld>
            <a:endParaRPr lang="en-US"/>
          </a:p>
        </p:txBody>
      </p:sp>
    </p:spTree>
    <p:extLst>
      <p:ext uri="{BB962C8B-B14F-4D97-AF65-F5344CB8AC3E}">
        <p14:creationId xmlns:p14="http://schemas.microsoft.com/office/powerpoint/2010/main" val="137897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veterans due to their conditions of work are suffering from chronic diseases hence need to have some special facilities only set aside for the veterans to receive care for chronic diseases.  Additionally, apart from receiving other care services, veterans also need financial support services since they need to eat balanced diets to keep them healthy. Lastly, women veterans were much ignored in the past. Most of the women veterans have the highest risks of cancer hence the need to have cancer diagnostic special services to help fight the epidemic (Washington, et al., 2011).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7</a:t>
            </a:fld>
            <a:endParaRPr lang="en-US"/>
          </a:p>
        </p:txBody>
      </p:sp>
    </p:spTree>
    <p:extLst>
      <p:ext uri="{BB962C8B-B14F-4D97-AF65-F5344CB8AC3E}">
        <p14:creationId xmlns:p14="http://schemas.microsoft.com/office/powerpoint/2010/main" val="260139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being one of the greatest things impacting the provision of healthcare services, I do predict that shortly, all types of mental counselling will be made online hence reducing time wasted by veterans attending clinics. Additionally, Considering the efforts that the US Department of Veteran Affairs is making, more health care providers will be available in the clinics to ensure that veterans are treated within the shortest time possible. Technical advancement in healthcare that is characterized by the availability of better diagnostic equipment will improve veteran care much.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8</a:t>
            </a:fld>
            <a:endParaRPr lang="en-US"/>
          </a:p>
        </p:txBody>
      </p:sp>
    </p:spTree>
    <p:extLst>
      <p:ext uri="{BB962C8B-B14F-4D97-AF65-F5344CB8AC3E}">
        <p14:creationId xmlns:p14="http://schemas.microsoft.com/office/powerpoint/2010/main" val="69006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the continued increase in the number of illnesses affecting veterans, more specialist in handling veterans will arise especially those graduating from colleges. Additionally, current medical research and education will help improve veteran illness and treatment awareness in the next decade. </a:t>
            </a:r>
            <a:r>
              <a:rPr lang="en-US" smtClean="0"/>
              <a:t>Lastly, I believe that more health care facilities will be specialized in offering services to veterans operating in different fields. </a:t>
            </a:r>
            <a:endParaRPr lang="en-US" dirty="0"/>
          </a:p>
        </p:txBody>
      </p:sp>
      <p:sp>
        <p:nvSpPr>
          <p:cNvPr id="4" name="Slide Number Placeholder 3"/>
          <p:cNvSpPr>
            <a:spLocks noGrp="1"/>
          </p:cNvSpPr>
          <p:nvPr>
            <p:ph type="sldNum" sz="quarter" idx="10"/>
          </p:nvPr>
        </p:nvSpPr>
        <p:spPr/>
        <p:txBody>
          <a:bodyPr/>
          <a:lstStyle/>
          <a:p>
            <a:fld id="{352CBB35-3553-4353-92DC-B547E4AD4F80}" type="slidenum">
              <a:rPr lang="en-US" smtClean="0"/>
              <a:t>9</a:t>
            </a:fld>
            <a:endParaRPr lang="en-US"/>
          </a:p>
        </p:txBody>
      </p:sp>
    </p:spTree>
    <p:extLst>
      <p:ext uri="{BB962C8B-B14F-4D97-AF65-F5344CB8AC3E}">
        <p14:creationId xmlns:p14="http://schemas.microsoft.com/office/powerpoint/2010/main" val="527103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4/3/2019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4/3/2019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4/3/2019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4/3/2019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4/3/2019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4/3/2019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4/3/2019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4/3/2019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4/3/2019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4/3/2019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4/3/2019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4/3/2019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Veterans Treatment Limitations</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204035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A veteran is an individual who has had a long service or experience in a specific filed of occupation. </a:t>
            </a:r>
          </a:p>
          <a:p>
            <a:r>
              <a:rPr lang="en-US" dirty="0" smtClean="0"/>
              <a:t>Veterans are subject to 8illnessese that are much related to military service including posttraumatic stress disorder</a:t>
            </a:r>
          </a:p>
          <a:p>
            <a:r>
              <a:rPr lang="en-US" dirty="0" smtClean="0"/>
              <a:t>Eligible military veterans receive health care services at VA medical centers and outpatient clinics around the country though the cabinet-level agency, United States Department of Veterans Affairs (VA)</a:t>
            </a:r>
            <a:endParaRPr lang="en-US" dirty="0"/>
          </a:p>
        </p:txBody>
      </p:sp>
    </p:spTree>
    <p:extLst>
      <p:ext uri="{BB962C8B-B14F-4D97-AF65-F5344CB8AC3E}">
        <p14:creationId xmlns:p14="http://schemas.microsoft.com/office/powerpoint/2010/main" val="1514188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Non-healthcare benefits to Veterans</a:t>
            </a:r>
            <a:endParaRPr lang="en-US" dirty="0"/>
          </a:p>
        </p:txBody>
      </p:sp>
      <p:sp>
        <p:nvSpPr>
          <p:cNvPr id="3" name="Content Placeholder 2"/>
          <p:cNvSpPr>
            <a:spLocks noGrp="1"/>
          </p:cNvSpPr>
          <p:nvPr>
            <p:ph idx="1"/>
          </p:nvPr>
        </p:nvSpPr>
        <p:spPr/>
        <p:txBody>
          <a:bodyPr/>
          <a:lstStyle/>
          <a:p>
            <a:r>
              <a:rPr lang="en-US" dirty="0" smtClean="0"/>
              <a:t>Disability compensation</a:t>
            </a:r>
          </a:p>
          <a:p>
            <a:r>
              <a:rPr lang="en-US" dirty="0" smtClean="0"/>
              <a:t>Vocational rehabilitation</a:t>
            </a:r>
          </a:p>
          <a:p>
            <a:r>
              <a:rPr lang="en-US" dirty="0" smtClean="0"/>
              <a:t>Education assistance</a:t>
            </a:r>
          </a:p>
          <a:p>
            <a:r>
              <a:rPr lang="en-US" dirty="0" smtClean="0"/>
              <a:t>Home loans</a:t>
            </a:r>
          </a:p>
          <a:p>
            <a:r>
              <a:rPr lang="en-US" dirty="0" smtClean="0"/>
              <a:t>Life insurance</a:t>
            </a:r>
          </a:p>
          <a:p>
            <a:r>
              <a:rPr lang="en-US" dirty="0" smtClean="0"/>
              <a:t>Burial and memorial benefits</a:t>
            </a:r>
            <a:endParaRPr lang="en-US" dirty="0"/>
          </a:p>
        </p:txBody>
      </p:sp>
    </p:spTree>
    <p:extLst>
      <p:ext uri="{BB962C8B-B14F-4D97-AF65-F5344CB8AC3E}">
        <p14:creationId xmlns:p14="http://schemas.microsoft.com/office/powerpoint/2010/main" val="3295524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currently available to serve Veterans</a:t>
            </a:r>
            <a:endParaRPr lang="en-US" dirty="0"/>
          </a:p>
        </p:txBody>
      </p:sp>
      <p:sp>
        <p:nvSpPr>
          <p:cNvPr id="3" name="Content Placeholder 2"/>
          <p:cNvSpPr>
            <a:spLocks noGrp="1"/>
          </p:cNvSpPr>
          <p:nvPr>
            <p:ph idx="1"/>
          </p:nvPr>
        </p:nvSpPr>
        <p:spPr/>
        <p:txBody>
          <a:bodyPr/>
          <a:lstStyle/>
          <a:p>
            <a:r>
              <a:rPr lang="en-US" dirty="0" smtClean="0"/>
              <a:t>Military OneSource</a:t>
            </a:r>
          </a:p>
          <a:p>
            <a:r>
              <a:rPr lang="en-US" dirty="0" smtClean="0"/>
              <a:t>Veterans crisis line</a:t>
            </a:r>
          </a:p>
          <a:p>
            <a:r>
              <a:rPr lang="en-US" dirty="0" smtClean="0"/>
              <a:t>Department of veteran affairs vet centers</a:t>
            </a:r>
            <a:endParaRPr lang="en-US" dirty="0"/>
          </a:p>
        </p:txBody>
      </p:sp>
    </p:spTree>
    <p:extLst>
      <p:ext uri="{BB962C8B-B14F-4D97-AF65-F5344CB8AC3E}">
        <p14:creationId xmlns:p14="http://schemas.microsoft.com/office/powerpoint/2010/main" val="550349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currently available to serve </a:t>
            </a:r>
            <a:r>
              <a:rPr lang="en-US" dirty="0" smtClean="0"/>
              <a:t>Veterans Cont’d</a:t>
            </a:r>
            <a:endParaRPr lang="en-US" dirty="0"/>
          </a:p>
        </p:txBody>
      </p:sp>
      <p:sp>
        <p:nvSpPr>
          <p:cNvPr id="3" name="Content Placeholder 2"/>
          <p:cNvSpPr>
            <a:spLocks noGrp="1"/>
          </p:cNvSpPr>
          <p:nvPr>
            <p:ph idx="1"/>
          </p:nvPr>
        </p:nvSpPr>
        <p:spPr/>
        <p:txBody>
          <a:bodyPr/>
          <a:lstStyle/>
          <a:p>
            <a:r>
              <a:rPr lang="en-US" dirty="0" smtClean="0"/>
              <a:t>My </a:t>
            </a:r>
            <a:r>
              <a:rPr lang="en-US" dirty="0" err="1" smtClean="0"/>
              <a:t>HealthVet</a:t>
            </a:r>
            <a:endParaRPr lang="en-US" dirty="0" smtClean="0"/>
          </a:p>
          <a:p>
            <a:r>
              <a:rPr lang="en-US" dirty="0" smtClean="0"/>
              <a:t>VA Facilities Locator</a:t>
            </a:r>
          </a:p>
          <a:p>
            <a:r>
              <a:rPr lang="en-US" dirty="0" smtClean="0"/>
              <a:t>Veteran behavioral health treatment locator</a:t>
            </a:r>
          </a:p>
          <a:p>
            <a:r>
              <a:rPr lang="en-US" dirty="0" smtClean="0"/>
              <a:t>Coaching into care</a:t>
            </a:r>
            <a:endParaRPr lang="en-US" dirty="0"/>
          </a:p>
        </p:txBody>
      </p:sp>
    </p:spTree>
    <p:extLst>
      <p:ext uri="{BB962C8B-B14F-4D97-AF65-F5344CB8AC3E}">
        <p14:creationId xmlns:p14="http://schemas.microsoft.com/office/powerpoint/2010/main" val="4207195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currently available to serve Veterans Cont’d</a:t>
            </a:r>
          </a:p>
        </p:txBody>
      </p:sp>
      <p:sp>
        <p:nvSpPr>
          <p:cNvPr id="3" name="Content Placeholder 2"/>
          <p:cNvSpPr>
            <a:spLocks noGrp="1"/>
          </p:cNvSpPr>
          <p:nvPr>
            <p:ph idx="1"/>
          </p:nvPr>
        </p:nvSpPr>
        <p:spPr/>
        <p:txBody>
          <a:bodyPr/>
          <a:lstStyle/>
          <a:p>
            <a:r>
              <a:rPr lang="en-US" dirty="0" smtClean="0"/>
              <a:t>Substance abuse and mental health service administration</a:t>
            </a:r>
          </a:p>
          <a:p>
            <a:r>
              <a:rPr lang="en-US" dirty="0" smtClean="0"/>
              <a:t>Warrior care network</a:t>
            </a:r>
          </a:p>
          <a:p>
            <a:r>
              <a:rPr lang="en-US" dirty="0" smtClean="0"/>
              <a:t>Cohen veteran network</a:t>
            </a:r>
            <a:endParaRPr lang="en-US" dirty="0"/>
          </a:p>
        </p:txBody>
      </p:sp>
    </p:spTree>
    <p:extLst>
      <p:ext uri="{BB962C8B-B14F-4D97-AF65-F5344CB8AC3E}">
        <p14:creationId xmlns:p14="http://schemas.microsoft.com/office/powerpoint/2010/main" val="2280990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Veteran Services that Need to be available</a:t>
            </a:r>
            <a:endParaRPr lang="en-US" dirty="0"/>
          </a:p>
        </p:txBody>
      </p:sp>
      <p:sp>
        <p:nvSpPr>
          <p:cNvPr id="3" name="Content Placeholder 2"/>
          <p:cNvSpPr>
            <a:spLocks noGrp="1"/>
          </p:cNvSpPr>
          <p:nvPr>
            <p:ph idx="1"/>
          </p:nvPr>
        </p:nvSpPr>
        <p:spPr/>
        <p:txBody>
          <a:bodyPr/>
          <a:lstStyle/>
          <a:p>
            <a:r>
              <a:rPr lang="en-US" dirty="0" smtClean="0"/>
              <a:t>Chronic Diseases diagnostic services for veterans only </a:t>
            </a:r>
          </a:p>
          <a:p>
            <a:r>
              <a:rPr lang="en-US" dirty="0" smtClean="0"/>
              <a:t>Financial help services</a:t>
            </a:r>
          </a:p>
          <a:p>
            <a:r>
              <a:rPr lang="en-US" dirty="0" smtClean="0"/>
              <a:t>Cancer Diagnostic center offering diagnostic services especially for women veterans.</a:t>
            </a:r>
            <a:endParaRPr lang="en-US" dirty="0"/>
          </a:p>
        </p:txBody>
      </p:sp>
    </p:spTree>
    <p:extLst>
      <p:ext uri="{BB962C8B-B14F-4D97-AF65-F5344CB8AC3E}">
        <p14:creationId xmlns:p14="http://schemas.microsoft.com/office/powerpoint/2010/main" val="553624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Treatment and Care for Veterans in the Next decade</a:t>
            </a:r>
            <a:endParaRPr lang="en-US" dirty="0"/>
          </a:p>
        </p:txBody>
      </p:sp>
      <p:sp>
        <p:nvSpPr>
          <p:cNvPr id="3" name="Content Placeholder 2"/>
          <p:cNvSpPr>
            <a:spLocks noGrp="1"/>
          </p:cNvSpPr>
          <p:nvPr>
            <p:ph idx="1"/>
          </p:nvPr>
        </p:nvSpPr>
        <p:spPr/>
        <p:txBody>
          <a:bodyPr/>
          <a:lstStyle/>
          <a:p>
            <a:r>
              <a:rPr lang="en-US" dirty="0" smtClean="0"/>
              <a:t>With this improved technology, veterans with mental health problems will be able to receive care from any location.</a:t>
            </a:r>
          </a:p>
          <a:p>
            <a:r>
              <a:rPr lang="en-US" dirty="0" smtClean="0"/>
              <a:t>With the continuous improvement efforts by US Department of Veterans Affairs, veterans will be able to spend the minimum possible time when they visit clinics.</a:t>
            </a:r>
          </a:p>
          <a:p>
            <a:r>
              <a:rPr lang="en-US" dirty="0" smtClean="0"/>
              <a:t>Better equipment for diagnosing veterans will be available in the clinics.</a:t>
            </a:r>
            <a:endParaRPr lang="en-US" dirty="0"/>
          </a:p>
        </p:txBody>
      </p:sp>
    </p:spTree>
    <p:extLst>
      <p:ext uri="{BB962C8B-B14F-4D97-AF65-F5344CB8AC3E}">
        <p14:creationId xmlns:p14="http://schemas.microsoft.com/office/powerpoint/2010/main" val="3706676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Treatment and Care for Veterans in the Next Decade Cont’d</a:t>
            </a:r>
            <a:endParaRPr lang="en-US" dirty="0"/>
          </a:p>
        </p:txBody>
      </p:sp>
      <p:sp>
        <p:nvSpPr>
          <p:cNvPr id="3" name="Content Placeholder 2"/>
          <p:cNvSpPr>
            <a:spLocks noGrp="1"/>
          </p:cNvSpPr>
          <p:nvPr>
            <p:ph idx="1"/>
          </p:nvPr>
        </p:nvSpPr>
        <p:spPr/>
        <p:txBody>
          <a:bodyPr/>
          <a:lstStyle/>
          <a:p>
            <a:r>
              <a:rPr lang="en-US" dirty="0" smtClean="0"/>
              <a:t>More specialist in different health care diseases affecting veterans will arise.</a:t>
            </a:r>
          </a:p>
          <a:p>
            <a:r>
              <a:rPr lang="en-US" dirty="0" smtClean="0"/>
              <a:t>Medical education and research will improve veterans illness and treatment awareness. </a:t>
            </a:r>
          </a:p>
          <a:p>
            <a:r>
              <a:rPr lang="en-US" dirty="0" smtClean="0"/>
              <a:t>More health care facilities will specialize in offering care to veterans.</a:t>
            </a:r>
            <a:endParaRPr lang="en-US" dirty="0"/>
          </a:p>
        </p:txBody>
      </p:sp>
    </p:spTree>
    <p:extLst>
      <p:ext uri="{BB962C8B-B14F-4D97-AF65-F5344CB8AC3E}">
        <p14:creationId xmlns:p14="http://schemas.microsoft.com/office/powerpoint/2010/main" val="2961174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277521" y="2485513"/>
            <a:ext cx="8761413" cy="3416300"/>
          </a:xfrm>
        </p:spPr>
        <p:txBody>
          <a:bodyPr/>
          <a:lstStyle/>
          <a:p>
            <a:r>
              <a:rPr lang="en-US" dirty="0"/>
              <a:t>Hynes, D. M., </a:t>
            </a:r>
            <a:r>
              <a:rPr lang="en-US" dirty="0" err="1"/>
              <a:t>Koelling</a:t>
            </a:r>
            <a:r>
              <a:rPr lang="en-US" dirty="0"/>
              <a:t>, K., </a:t>
            </a:r>
            <a:r>
              <a:rPr lang="en-US" dirty="0" err="1"/>
              <a:t>Stroupe</a:t>
            </a:r>
            <a:r>
              <a:rPr lang="en-US" dirty="0"/>
              <a:t>, K., Arnold, N., </a:t>
            </a:r>
            <a:r>
              <a:rPr lang="en-US" dirty="0" err="1"/>
              <a:t>Mallin</a:t>
            </a:r>
            <a:r>
              <a:rPr lang="en-US" dirty="0"/>
              <a:t>, K., </a:t>
            </a:r>
            <a:r>
              <a:rPr lang="en-US" dirty="0" err="1"/>
              <a:t>Sohn</a:t>
            </a:r>
            <a:r>
              <a:rPr lang="en-US" dirty="0"/>
              <a:t>, M. W., ... &amp; </a:t>
            </a:r>
            <a:r>
              <a:rPr lang="en-US" dirty="0" err="1"/>
              <a:t>Kok</a:t>
            </a:r>
            <a:r>
              <a:rPr lang="en-US" dirty="0"/>
              <a:t>, L. (2007). Veterans’ access to and use of Medicare and Veterans Affairs health care. </a:t>
            </a:r>
            <a:r>
              <a:rPr lang="en-US" i="1" dirty="0"/>
              <a:t>Medical care</a:t>
            </a:r>
            <a:r>
              <a:rPr lang="en-US" dirty="0"/>
              <a:t>, </a:t>
            </a:r>
            <a:r>
              <a:rPr lang="en-US" i="1" dirty="0"/>
              <a:t>45</a:t>
            </a:r>
            <a:r>
              <a:rPr lang="en-US" dirty="0"/>
              <a:t>(3), 214-223</a:t>
            </a:r>
            <a:r>
              <a:rPr lang="en-US" dirty="0" smtClean="0"/>
              <a:t>.</a:t>
            </a:r>
          </a:p>
          <a:p>
            <a:r>
              <a:rPr lang="en-US" dirty="0"/>
              <a:t>Washington, D. L., Bean-Mayberry, B., </a:t>
            </a:r>
            <a:r>
              <a:rPr lang="en-US" dirty="0" err="1"/>
              <a:t>Riopelle</a:t>
            </a:r>
            <a:r>
              <a:rPr lang="en-US" dirty="0"/>
              <a:t>, D., &amp; Yano, E. M. (2011). Access to care for women veterans: delayed healthcare and unmet need. </a:t>
            </a:r>
            <a:r>
              <a:rPr lang="en-US" i="1" dirty="0"/>
              <a:t>Journal of general internal medicine</a:t>
            </a:r>
            <a:r>
              <a:rPr lang="en-US" dirty="0"/>
              <a:t>, </a:t>
            </a:r>
            <a:r>
              <a:rPr lang="en-US" i="1" dirty="0"/>
              <a:t>26</a:t>
            </a:r>
            <a:r>
              <a:rPr lang="en-US" dirty="0"/>
              <a:t>(2), 655.</a:t>
            </a:r>
          </a:p>
          <a:p>
            <a:r>
              <a:rPr lang="en-US" dirty="0" err="1"/>
              <a:t>Schooley</a:t>
            </a:r>
            <a:r>
              <a:rPr lang="en-US" dirty="0"/>
              <a:t>, B. L., Horan, T. A., Lee, P. W., &amp; West, P. A. (2010). Rural veteran access to healthcare services: investigating the role of information and communication technologies in overcoming spatial barriers. </a:t>
            </a:r>
            <a:r>
              <a:rPr lang="en-US" i="1" dirty="0"/>
              <a:t>Perspectives in Health Information Management/AHIMA, American Health Information Management Association</a:t>
            </a:r>
            <a:r>
              <a:rPr lang="en-US" dirty="0"/>
              <a:t>, </a:t>
            </a:r>
            <a:r>
              <a:rPr lang="en-US" i="1" dirty="0"/>
              <a:t>7</a:t>
            </a:r>
            <a:r>
              <a:rPr lang="en-US" dirty="0"/>
              <a:t>(Spring</a:t>
            </a:r>
            <a:r>
              <a:rPr lang="en-US" dirty="0" smtClean="0"/>
              <a:t>).</a:t>
            </a:r>
            <a:endParaRPr lang="en-US" dirty="0"/>
          </a:p>
        </p:txBody>
      </p:sp>
    </p:spTree>
    <p:extLst>
      <p:ext uri="{BB962C8B-B14F-4D97-AF65-F5344CB8AC3E}">
        <p14:creationId xmlns:p14="http://schemas.microsoft.com/office/powerpoint/2010/main" val="7415089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451</TotalTime>
  <Words>1157</Words>
  <Application>Microsoft Office PowerPoint</Application>
  <PresentationFormat>Widescreen</PresentationFormat>
  <Paragraphs>59</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Ion Boardroom</vt:lpstr>
      <vt:lpstr>Veterans Treatment Limitations</vt:lpstr>
      <vt:lpstr>Introduction</vt:lpstr>
      <vt:lpstr>Non-healthcare benefits to Veterans</vt:lpstr>
      <vt:lpstr>Resources currently available to serve Veterans</vt:lpstr>
      <vt:lpstr>Resources currently available to serve Veterans Cont’d</vt:lpstr>
      <vt:lpstr>Resources currently available to serve Veterans Cont’d</vt:lpstr>
      <vt:lpstr>Veteran Services that Need to be available</vt:lpstr>
      <vt:lpstr>Changes in Treatment and Care for Veterans in the Next decade</vt:lpstr>
      <vt:lpstr>Changes in Treatment and Care for Veterans in the Next Decade Cont’d</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Veterans Treatment Limitations</dc:title>
  <dc:creator>user</dc:creator>
  <cp:lastModifiedBy>MORRIS</cp:lastModifiedBy>
  <cp:revision>22</cp:revision>
  <dcterms:created xsi:type="dcterms:W3CDTF">2019-04-02T21:16:25Z</dcterms:created>
  <dcterms:modified xsi:type="dcterms:W3CDTF">2019-04-03T05:01:29Z</dcterms:modified>
</cp:coreProperties>
</file>